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EEDF459-A92F-407F-9579-3BFD0D4307C5}" type="datetimeFigureOut">
              <a:rPr lang="en-US" smtClean="0"/>
              <a:pPr/>
              <a:t>5/13/2010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0FB989D-2DCC-4568-AD1B-D708EE16B4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Alternative Fuel Vehicles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Brittney </a:t>
            </a:r>
            <a:r>
              <a:rPr lang="en-US" dirty="0" err="1" smtClean="0"/>
              <a:t>Peltz</a:t>
            </a:r>
            <a:endParaRPr lang="en-US" dirty="0" smtClean="0"/>
          </a:p>
          <a:p>
            <a:r>
              <a:rPr lang="en-US" dirty="0" smtClean="0"/>
              <a:t>Period 7/8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“Alternative fuel” means the vehicle runs on something other than traditional petroleum fuels, like petro or diesel.</a:t>
            </a:r>
          </a:p>
          <a:p>
            <a:r>
              <a:rPr lang="en-US" dirty="0" smtClean="0"/>
              <a:t>Due to many factors, including pollution and taxes, much research is being done to create more and more alternative fuel vehicles.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Hybrids, such as the Toyota Prius, are not truly alternative fuel vehicles.</a:t>
            </a:r>
          </a:p>
          <a:p>
            <a:r>
              <a:rPr lang="en-US" dirty="0" smtClean="0"/>
              <a:t>These vehicles use an electric powered motor and generator to make </a:t>
            </a:r>
          </a:p>
          <a:p>
            <a:pPr>
              <a:buNone/>
            </a:pPr>
            <a:r>
              <a:rPr lang="en-US" dirty="0"/>
              <a:t>t</a:t>
            </a:r>
            <a:r>
              <a:rPr lang="en-US" dirty="0" smtClean="0"/>
              <a:t>hemselves more </a:t>
            </a:r>
          </a:p>
          <a:p>
            <a:pPr>
              <a:buNone/>
            </a:pPr>
            <a:r>
              <a:rPr lang="en-US" dirty="0" smtClean="0"/>
              <a:t>petroleum efficient.</a:t>
            </a:r>
          </a:p>
        </p:txBody>
      </p:sp>
      <p:pic>
        <p:nvPicPr>
          <p:cNvPr id="4" name="Picture 3" descr="200px-TOYOTA_Pri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4038600"/>
            <a:ext cx="3276600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Engine Car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Air engine cars use compressed air to fire the pistons in the engine.</a:t>
            </a:r>
          </a:p>
          <a:p>
            <a:r>
              <a:rPr lang="en-US" dirty="0" smtClean="0"/>
              <a:t>This method is most </a:t>
            </a:r>
            <a:r>
              <a:rPr lang="en-US" dirty="0" err="1" smtClean="0"/>
              <a:t>convienient</a:t>
            </a:r>
            <a:r>
              <a:rPr lang="en-US" dirty="0" smtClean="0"/>
              <a:t> when it is warm outside, as the warm environmental air heats the cold, compressed air in the storage tanks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Electric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energy is stored in the form of chemical energy of batteries</a:t>
            </a:r>
          </a:p>
          <a:p>
            <a:r>
              <a:rPr lang="en-US" dirty="0" smtClean="0"/>
              <a:t>They produce no emissions</a:t>
            </a:r>
          </a:p>
          <a:p>
            <a:r>
              <a:rPr lang="en-US" dirty="0" smtClean="0"/>
              <a:t>Batteries used in these cars include acid-lead, </a:t>
            </a:r>
            <a:r>
              <a:rPr lang="en-US" dirty="0" err="1" smtClean="0"/>
              <a:t>NiMH</a:t>
            </a:r>
            <a:r>
              <a:rPr lang="en-US" dirty="0" smtClean="0"/>
              <a:t>, and lithium ion. </a:t>
            </a:r>
          </a:p>
          <a:p>
            <a:r>
              <a:rPr lang="en-US" dirty="0" smtClean="0"/>
              <a:t>Lithium ion batteries are the most efficient, and acid-lead and the most inefficient, as they lose their recharge capacity. </a:t>
            </a:r>
            <a:endParaRPr lang="en-US" dirty="0"/>
          </a:p>
        </p:txBody>
      </p:sp>
      <p:pic>
        <p:nvPicPr>
          <p:cNvPr id="5" name="Picture 4" descr="200px-Nissan_Leaf_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304800"/>
            <a:ext cx="25908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Biofuel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Biofuels</a:t>
            </a:r>
            <a:r>
              <a:rPr lang="en-US" dirty="0" smtClean="0"/>
              <a:t> are fuels that come from the earth. </a:t>
            </a:r>
          </a:p>
          <a:p>
            <a:r>
              <a:rPr lang="en-US" dirty="0" smtClean="0"/>
              <a:t>They are made up of many things, from corn(Ethanol) to sugar cane(methanol)</a:t>
            </a:r>
          </a:p>
          <a:p>
            <a:r>
              <a:rPr lang="en-US" dirty="0" smtClean="0"/>
              <a:t>The first successful ethanol powered vehicle was the Ford Model T, from 1908 to 1927</a:t>
            </a:r>
          </a:p>
          <a:p>
            <a:r>
              <a:rPr lang="en-US" dirty="0" smtClean="0"/>
              <a:t>Cars made before 1980 are not Ethanol friendly, as their gas lines contain rubber that the alcohol can </a:t>
            </a:r>
            <a:r>
              <a:rPr lang="en-US" dirty="0" err="1" smtClean="0"/>
              <a:t>errode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Many gas companies combine ethanol and petroleum to keep prices down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forms of fuel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Biogas, which is raw gas after the hydrogen </a:t>
            </a:r>
            <a:r>
              <a:rPr lang="en-US" dirty="0" smtClean="0"/>
              <a:t>has </a:t>
            </a:r>
            <a:r>
              <a:rPr lang="en-US" dirty="0" smtClean="0"/>
              <a:t>been removed</a:t>
            </a:r>
          </a:p>
          <a:p>
            <a:r>
              <a:rPr lang="en-US" dirty="0" smtClean="0"/>
              <a:t>Charcoal</a:t>
            </a:r>
          </a:p>
          <a:p>
            <a:r>
              <a:rPr lang="en-US" dirty="0" smtClean="0"/>
              <a:t>Compressed Natural Gas</a:t>
            </a:r>
          </a:p>
          <a:p>
            <a:r>
              <a:rPr lang="en-US" dirty="0" err="1" smtClean="0"/>
              <a:t>Oxyhydrogen</a:t>
            </a:r>
            <a:r>
              <a:rPr lang="en-US" dirty="0" smtClean="0"/>
              <a:t>-no emissions</a:t>
            </a:r>
          </a:p>
          <a:p>
            <a:r>
              <a:rPr lang="en-US" dirty="0" smtClean="0"/>
              <a:t>Liquid nitrogen</a:t>
            </a:r>
          </a:p>
          <a:p>
            <a:r>
              <a:rPr lang="en-US" dirty="0" smtClean="0"/>
              <a:t>Propane</a:t>
            </a:r>
          </a:p>
          <a:p>
            <a:r>
              <a:rPr lang="en-US" dirty="0" smtClean="0"/>
              <a:t>Steam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</TotalTime>
  <Words>282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Alternative Fuel Vehicles</vt:lpstr>
      <vt:lpstr>General</vt:lpstr>
      <vt:lpstr>Hybrids</vt:lpstr>
      <vt:lpstr>Air Engine Car</vt:lpstr>
      <vt:lpstr>Battery Electric</vt:lpstr>
      <vt:lpstr>Biofuel</vt:lpstr>
      <vt:lpstr>Other forms of fuel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Fuel Vehicles</dc:title>
  <dc:creator>Hazleton Area School District</dc:creator>
  <cp:lastModifiedBy>Hazleton Area School District</cp:lastModifiedBy>
  <cp:revision>8</cp:revision>
  <dcterms:created xsi:type="dcterms:W3CDTF">2010-05-04T14:03:52Z</dcterms:created>
  <dcterms:modified xsi:type="dcterms:W3CDTF">2010-05-13T15:45:16Z</dcterms:modified>
</cp:coreProperties>
</file>